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6" r:id="rId3"/>
    <p:sldId id="260" r:id="rId4"/>
    <p:sldId id="258" r:id="rId5"/>
    <p:sldId id="259" r:id="rId6"/>
    <p:sldId id="257" r:id="rId7"/>
    <p:sldId id="261" r:id="rId8"/>
    <p:sldId id="262" r:id="rId9"/>
    <p:sldId id="263" r:id="rId10"/>
    <p:sldId id="268" r:id="rId11"/>
    <p:sldId id="264" r:id="rId12"/>
    <p:sldId id="265" r:id="rId13"/>
    <p:sldId id="269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BDD3-C9A7-4D58-A3E5-38D0874AE69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CE52-11BF-4382-965F-77AA6C8AF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477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BDD3-C9A7-4D58-A3E5-38D0874AE69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CE52-11BF-4382-965F-77AA6C8AF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09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BDD3-C9A7-4D58-A3E5-38D0874AE69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CE52-11BF-4382-965F-77AA6C8AF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515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BDD3-C9A7-4D58-A3E5-38D0874AE69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CE52-11BF-4382-965F-77AA6C8AF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377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BDD3-C9A7-4D58-A3E5-38D0874AE69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CE52-11BF-4382-965F-77AA6C8AF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404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BDD3-C9A7-4D58-A3E5-38D0874AE69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CE52-11BF-4382-965F-77AA6C8AF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8186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BDD3-C9A7-4D58-A3E5-38D0874AE69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CE52-11BF-4382-965F-77AA6C8AF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570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BDD3-C9A7-4D58-A3E5-38D0874AE69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CE52-11BF-4382-965F-77AA6C8AF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687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BDD3-C9A7-4D58-A3E5-38D0874AE69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CE52-11BF-4382-965F-77AA6C8AF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73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BDD3-C9A7-4D58-A3E5-38D0874AE69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CE52-11BF-4382-965F-77AA6C8AF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038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D8BDD3-C9A7-4D58-A3E5-38D0874AE69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0ACE52-11BF-4382-965F-77AA6C8AF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479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8BDD3-C9A7-4D58-A3E5-38D0874AE692}" type="datetimeFigureOut">
              <a:rPr lang="en-US" smtClean="0"/>
              <a:t>4/24/2023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0ACE52-11BF-4382-965F-77AA6C8AF0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865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32038" y="838200"/>
            <a:ext cx="4714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vi-VN" sz="2400" b="1" dirty="0">
                <a:solidFill>
                  <a:srgbClr val="FF0000"/>
                </a:solidFill>
                <a:latin typeface=".VnTime" pitchFamily="34" charset="0"/>
              </a:rPr>
              <a:t>TRƯỜNG MẦM NON </a:t>
            </a:r>
            <a:r>
              <a:rPr lang="en-US" altLang="vi-VN" sz="2400" b="1" dirty="0">
                <a:solidFill>
                  <a:srgbClr val="FF0000"/>
                </a:solidFill>
                <a:latin typeface=".VnTime" pitchFamily="34" charset="0"/>
              </a:rPr>
              <a:t>SƠN CA 9</a:t>
            </a:r>
            <a:endParaRPr lang="vi-VN" altLang="vi-VN" sz="24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8600" y="1765300"/>
            <a:ext cx="8534400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vi-V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VI THAM GIA GIAO THÔNG</a:t>
            </a:r>
            <a:endParaRPr lang="en-US" altLang="vi-VN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vi-VN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altLang="vi-VN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774809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62352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173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6350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28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51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32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7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943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6477" r="6667" b="9171"/>
          <a:stretch/>
        </p:blipFill>
        <p:spPr>
          <a:xfrm>
            <a:off x="-2634" y="0"/>
            <a:ext cx="91466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396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6587" r="26620" b="879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427084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3" t="9676" r="1622" b="900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685102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9" t="9264" b="12709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804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3" t="22235" r="26504" b="8387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39313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62" t="20999" r="2315" b="12298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281228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09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042" y="0"/>
            <a:ext cx="91860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632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19</Words>
  <Application>Microsoft Office PowerPoint</Application>
  <PresentationFormat>On-screen Show (4:3)</PresentationFormat>
  <Paragraphs>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.VnTime</vt:lpstr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</dc:creator>
  <cp:lastModifiedBy>Windows User</cp:lastModifiedBy>
  <cp:revision>5</cp:revision>
  <dcterms:created xsi:type="dcterms:W3CDTF">2023-03-25T08:55:38Z</dcterms:created>
  <dcterms:modified xsi:type="dcterms:W3CDTF">2023-04-24T04:30:39Z</dcterms:modified>
</cp:coreProperties>
</file>